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7772400" cy="4451350"/>
  <p:notesSz cx="7772400" cy="4451350"/>
  <p:defaultTextStyle>
    <a:defPPr>
      <a:defRPr kern="0"/>
    </a:defPPr>
  </p:defaultTextStyle>
  <p:embeddedFontLst>
    <p:embeddedFont>
      <p:font typeface="Times New Roman" panose="00000000000000000000" pitchFamily="18" charset="1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font" Target="fonts/font1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1362202"/>
            <a:ext cx="6606540" cy="922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2460752"/>
            <a:ext cx="5440680" cy="1098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1010666"/>
            <a:ext cx="3380994" cy="29001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1010666"/>
            <a:ext cx="3380994" cy="29001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175768"/>
            <a:ext cx="6995160" cy="7030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1010666"/>
            <a:ext cx="6995160" cy="29001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4086606"/>
            <a:ext cx="2487168" cy="21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4086606"/>
            <a:ext cx="1787652" cy="21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596128" y="4086606"/>
            <a:ext cx="1787652" cy="21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9"/>
            <a:ext cx="7772400" cy="43289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4081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2595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3"/>
            <a:ext cx="7772400" cy="43760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"/>
            <a:ext cx="7772400" cy="43902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408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38646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39268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4"/>
            <a:ext cx="7772400" cy="4446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"/>
            <a:ext cx="7772400" cy="43902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314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2595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4081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4081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"/>
            <a:ext cx="6206736" cy="17334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"/>
            <a:ext cx="7772400" cy="43902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91"/>
            <a:ext cx="7772400" cy="40533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3"/>
            <a:ext cx="7772400" cy="43760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8"/>
            <a:ext cx="7772400" cy="40115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72400" cy="44081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"/>
            <a:ext cx="7772400" cy="43802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"/>
            <a:ext cx="7772400" cy="43902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3"/>
            <a:ext cx="7772400" cy="43760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"/>
            <a:ext cx="7772400" cy="43902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"/>
            <a:ext cx="7772400" cy="43902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2022-07-29T05:14:37Z</dcterms:created>
  <dcterms:modified xsi:type="dcterms:W3CDTF">2022-07-29T05:14:37Z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Adobe Scan for Android 22.07.19-regular</vt:lpwstr>
  </property>
</Properties>
</file>